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14" r:id="rId3"/>
    <p:sldId id="297" r:id="rId4"/>
    <p:sldId id="315" r:id="rId5"/>
    <p:sldId id="298" r:id="rId6"/>
    <p:sldId id="316" r:id="rId7"/>
    <p:sldId id="317" r:id="rId8"/>
    <p:sldId id="300" r:id="rId9"/>
    <p:sldId id="301" r:id="rId10"/>
    <p:sldId id="318" r:id="rId1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9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8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6210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09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671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42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8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2457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5728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2112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759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7638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3371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16148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903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2A8D-13CE-4295-97A1-DA6D40CE3A6E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F37D-C2CA-47DF-A914-1A6D5BCE2A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715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ctrTitle"/>
          </p:nvPr>
        </p:nvSpPr>
        <p:spPr>
          <a:xfrm>
            <a:off x="1481149" y="1001934"/>
            <a:ext cx="5610300" cy="179069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3600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Tiết 2 - </a:t>
            </a:r>
            <a:r>
              <a:rPr lang="en" sz="3600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CHỦ ĐỀ 2: </a:t>
            </a:r>
            <a:br>
              <a:rPr lang="en" sz="3600" dirty="0" smtClean="0">
                <a:solidFill>
                  <a:schemeClr val="tx1"/>
                </a:solidFill>
                <a:latin typeface="UTM Impact" panose="02040603050506020204" pitchFamily="18" charset="0"/>
              </a:rPr>
            </a:br>
            <a:r>
              <a:rPr lang="en" sz="4400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TỐC ĐỘ</a:t>
            </a:r>
            <a:endParaRPr lang="en" sz="4400" dirty="0">
              <a:solidFill>
                <a:schemeClr val="tx1"/>
              </a:solidFill>
              <a:latin typeface="UTM Impact" panose="020406030505060202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1163531"/>
            <a:ext cx="8194074" cy="20121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vi-VN" dirty="0" smtClean="0">
                <a:latin typeface="+mn-lt"/>
              </a:rPr>
              <a:t>Chúng ta sẽ tìm câu trả lời cho vấn đề trên ở bài TỐC ĐỘ tại lớp nhé!</a:t>
            </a:r>
            <a:endParaRPr lang="vi-V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7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248" y="941500"/>
            <a:ext cx="6678902" cy="2654316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Để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chuẩn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mới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hãy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chuẩn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đây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&amp;quot;lò&amp;quot; đào tạo thiết kế xe hơi nổi tiếng thế giới | Robb Report Viet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16315"/>
          <a:stretch/>
        </p:blipFill>
        <p:spPr bwMode="auto">
          <a:xfrm flipH="1">
            <a:off x="455822" y="464018"/>
            <a:ext cx="2492094" cy="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mẫu xe oto điện đồ chơi cho bé Audi siêu sành điệu -  Xeotodientreem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3" b="10005"/>
          <a:stretch/>
        </p:blipFill>
        <p:spPr bwMode="auto">
          <a:xfrm flipH="1">
            <a:off x="581782" y="1904811"/>
            <a:ext cx="2242564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ục tiêu là phương tiện, không phải mục đích tối thượng của cuộc đời: Cố  gắng về đích chỉ để đổi lấy tiếng thở đầy mệt nhọc, thà bạn đừng chạy từ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33394" r="26977" b="-319"/>
          <a:stretch/>
        </p:blipFill>
        <p:spPr bwMode="auto">
          <a:xfrm rot="10800000">
            <a:off x="7773000" y="500754"/>
            <a:ext cx="47646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15904" y="856897"/>
            <a:ext cx="5057096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4734" y="2677282"/>
            <a:ext cx="5057096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1427" y="1432367"/>
            <a:ext cx="529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Quãng đường bằng nhau</a:t>
            </a:r>
            <a:endParaRPr lang="vi-V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94328" y="163766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</a:t>
            </a:r>
            <a:r>
              <a:rPr lang="vi-VN" sz="3200" dirty="0" smtClean="0"/>
              <a:t> = 20 phút</a:t>
            </a:r>
            <a:endParaRPr lang="vi-V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80875" y="2803017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</a:t>
            </a:r>
            <a:r>
              <a:rPr lang="vi-VN" sz="3200" dirty="0" smtClean="0"/>
              <a:t> = 30 phút</a:t>
            </a:r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1782" y="4033946"/>
            <a:ext cx="797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 smtClean="0">
                <a:solidFill>
                  <a:srgbClr val="0070C0"/>
                </a:solidFill>
              </a:rPr>
              <a:t>?Xe đỏ hay xe trắng chạy nhanh hơn?</a:t>
            </a:r>
            <a:endParaRPr lang="vi-VN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83" y="160637"/>
            <a:ext cx="7540196" cy="1411709"/>
          </a:xfrm>
        </p:spPr>
        <p:txBody>
          <a:bodyPr>
            <a:noAutofit/>
          </a:bodyPr>
          <a:lstStyle/>
          <a:p>
            <a:pPr algn="just"/>
            <a:r>
              <a:rPr lang="vi-VN" sz="3600" dirty="0" smtClean="0">
                <a:solidFill>
                  <a:srgbClr val="FF0000"/>
                </a:solidFill>
                <a:latin typeface="+mn-lt"/>
              </a:rPr>
              <a:t>Em hãy hoàn thành Kết luận sau:</a:t>
            </a:r>
            <a:endParaRPr lang="vi-VN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210" y="1953840"/>
            <a:ext cx="830179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Quãng đường bằng nhau</a:t>
            </a:r>
            <a:r>
              <a:rPr lang="vi-VN" sz="3200" dirty="0" smtClean="0"/>
              <a:t>, </a:t>
            </a:r>
            <a:r>
              <a:rPr lang="vi-VN" sz="3200" dirty="0" smtClean="0"/>
              <a:t>xe nào </a:t>
            </a:r>
            <a:r>
              <a:rPr lang="vi-VN" sz="3200" dirty="0" smtClean="0"/>
              <a:t>mất </a:t>
            </a:r>
            <a:r>
              <a:rPr lang="vi-VN" sz="3200" dirty="0" smtClean="0"/>
              <a:t>.....</a:t>
            </a:r>
            <a:r>
              <a:rPr lang="vi-VN" sz="3200" dirty="0" smtClean="0">
                <a:solidFill>
                  <a:srgbClr val="0070C0"/>
                </a:solidFill>
              </a:rPr>
              <a:t>?</a:t>
            </a:r>
            <a:r>
              <a:rPr lang="vi-VN" sz="3200" dirty="0" smtClean="0"/>
              <a:t>..... thời </a:t>
            </a:r>
            <a:r>
              <a:rPr lang="vi-VN" sz="3200" dirty="0" smtClean="0"/>
              <a:t>gian hơn thì chạy nhanh </a:t>
            </a:r>
            <a:r>
              <a:rPr lang="vi-VN" sz="3200" dirty="0" smtClean="0"/>
              <a:t>hơn.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9940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&amp;quot;lò&amp;quot; đào tạo thiết kế xe hơi nổi tiếng thế giới | Robb Report Viet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16315"/>
          <a:stretch/>
        </p:blipFill>
        <p:spPr bwMode="auto">
          <a:xfrm flipH="1">
            <a:off x="455822" y="464018"/>
            <a:ext cx="2492094" cy="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mẫu xe oto điện đồ chơi cho bé Audi siêu sành điệu -  Xeotodientreem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3" b="10005"/>
          <a:stretch/>
        </p:blipFill>
        <p:spPr bwMode="auto">
          <a:xfrm flipH="1">
            <a:off x="705352" y="1410533"/>
            <a:ext cx="2242564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15904" y="856897"/>
            <a:ext cx="3370997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68304" y="2183004"/>
            <a:ext cx="5057096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7851" y="163766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</a:t>
            </a:r>
            <a:r>
              <a:rPr lang="vi-VN" sz="3200" dirty="0" smtClean="0"/>
              <a:t> = 20 phút</a:t>
            </a:r>
            <a:endParaRPr lang="vi-V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6205" y="2199555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</a:t>
            </a:r>
            <a:r>
              <a:rPr lang="vi-VN" sz="3200" dirty="0" smtClean="0"/>
              <a:t> = 20 phút</a:t>
            </a:r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9342" y="3617776"/>
            <a:ext cx="734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>
                <a:solidFill>
                  <a:srgbClr val="0070C0"/>
                </a:solidFill>
              </a:rPr>
              <a:t>?Xe đỏ hay xe trắng chạy nhanh hơn?</a:t>
            </a:r>
            <a:endParaRPr lang="vi-VN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83" y="160637"/>
            <a:ext cx="7540196" cy="1411709"/>
          </a:xfrm>
        </p:spPr>
        <p:txBody>
          <a:bodyPr>
            <a:noAutofit/>
          </a:bodyPr>
          <a:lstStyle/>
          <a:p>
            <a:pPr algn="just"/>
            <a:r>
              <a:rPr lang="vi-VN" sz="3600" dirty="0" smtClean="0">
                <a:solidFill>
                  <a:srgbClr val="FF0000"/>
                </a:solidFill>
                <a:latin typeface="+mn-lt"/>
              </a:rPr>
              <a:t>Em hãy hoàn thành Kết luận sau:</a:t>
            </a:r>
            <a:endParaRPr lang="vi-VN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55" y="2147327"/>
            <a:ext cx="85298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Thời gian bằng nhau, thì xe nào chạy được quãng đường</a:t>
            </a:r>
            <a:r>
              <a:rPr lang="vi-VN" sz="3200" dirty="0" smtClean="0"/>
              <a:t>......</a:t>
            </a:r>
            <a:r>
              <a:rPr lang="vi-VN" sz="3600" b="1" dirty="0" smtClean="0">
                <a:solidFill>
                  <a:srgbClr val="0070C0"/>
                </a:solidFill>
              </a:rPr>
              <a:t>?</a:t>
            </a:r>
            <a:r>
              <a:rPr lang="vi-VN" sz="3200" dirty="0" smtClean="0"/>
              <a:t>....</a:t>
            </a:r>
            <a:r>
              <a:rPr lang="vi-VN" sz="3200" dirty="0" smtClean="0"/>
              <a:t>hơn thì chạy nhanh hơn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911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3" y="1235677"/>
            <a:ext cx="6996600" cy="200483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vi-VN" dirty="0" smtClean="0">
                <a:latin typeface="+mn-lt"/>
              </a:rPr>
              <a:t>Qua hai ví dụ trên, em hãy nêu các cách so sánh sự nhanh chậm của các chuyển động.</a:t>
            </a:r>
            <a:endParaRPr lang="vi-V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11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61" y="777611"/>
            <a:ext cx="309804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/>
              <a:t>Quãng đường </a:t>
            </a:r>
          </a:p>
          <a:p>
            <a:r>
              <a:rPr lang="vi-VN" sz="3200" dirty="0" smtClean="0"/>
              <a:t>bằng nhau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70728" y="422206"/>
            <a:ext cx="337327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vi-VN" sz="2800" dirty="0" smtClean="0"/>
              <a:t>Thời gian càng </a:t>
            </a:r>
            <a:r>
              <a:rPr lang="vi-VN" sz="2800" dirty="0" smtClean="0"/>
              <a:t>..</a:t>
            </a:r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r>
              <a:rPr lang="vi-VN" sz="2800" dirty="0" smtClean="0"/>
              <a:t>..</a:t>
            </a:r>
            <a:r>
              <a:rPr lang="vi-VN" sz="2800" dirty="0" smtClean="0"/>
              <a:t> </a:t>
            </a:r>
            <a:r>
              <a:rPr lang="vi-VN" sz="2800" dirty="0" smtClean="0"/>
              <a:t>thì chạy càng nhanh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2811436" y="873456"/>
            <a:ext cx="3698545" cy="8855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So sánh thời gian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061" y="2649629"/>
            <a:ext cx="30980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/>
              <a:t>Thời gian</a:t>
            </a:r>
          </a:p>
          <a:p>
            <a:r>
              <a:rPr lang="vi-VN" sz="3200" dirty="0" smtClean="0"/>
              <a:t>bằng nhau</a:t>
            </a:r>
            <a:endParaRPr lang="vi-V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70728" y="2403408"/>
            <a:ext cx="33732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vi-VN" sz="2800" dirty="0" smtClean="0"/>
              <a:t>Quãng đường đi được càng </a:t>
            </a:r>
            <a:r>
              <a:rPr lang="vi-VN" sz="2800" dirty="0" smtClean="0"/>
              <a:t>..</a:t>
            </a:r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r>
              <a:rPr lang="vi-VN" sz="2800" dirty="0" smtClean="0"/>
              <a:t>.. </a:t>
            </a:r>
            <a:r>
              <a:rPr lang="vi-VN" sz="2800" dirty="0" smtClean="0"/>
              <a:t>thì chạy càng nhanh</a:t>
            </a:r>
            <a:endParaRPr lang="vi-VN" sz="2800" dirty="0"/>
          </a:p>
        </p:txBody>
      </p:sp>
      <p:sp>
        <p:nvSpPr>
          <p:cNvPr id="9" name="Right Arrow 8"/>
          <p:cNvSpPr/>
          <p:nvPr/>
        </p:nvSpPr>
        <p:spPr>
          <a:xfrm>
            <a:off x="2483893" y="2331488"/>
            <a:ext cx="3411939" cy="17135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So sánh </a:t>
            </a:r>
            <a:br>
              <a:rPr lang="vi-VN" sz="2800" b="1" dirty="0" smtClean="0"/>
            </a:br>
            <a:r>
              <a:rPr lang="vi-VN" sz="2800" b="1" dirty="0" smtClean="0"/>
              <a:t>quãng đường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2601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09433" y="177421"/>
            <a:ext cx="8270543" cy="4667534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</a:rPr>
              <a:t>Nếu cả quãng đường và thời gian đi được của 2 xe đều không bằng nhau thì làm cách nào để biết được xe nào chạy nhanh hơn?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221</Words>
  <Application>Microsoft Office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UTM Impact</vt:lpstr>
      <vt:lpstr>Arial</vt:lpstr>
      <vt:lpstr>Calibri Light</vt:lpstr>
      <vt:lpstr>Calibri</vt:lpstr>
      <vt:lpstr>Times New Roman</vt:lpstr>
      <vt:lpstr>Office Theme</vt:lpstr>
      <vt:lpstr>Tiết 2 - CHỦ ĐỀ 2:  TỐC ĐỘ</vt:lpstr>
      <vt:lpstr>Để chuẩn bị cho bài học mới, em hãy chuẩn bị câu trả lời cho các câu hỏi sau đây.</vt:lpstr>
      <vt:lpstr>PowerPoint Presentation</vt:lpstr>
      <vt:lpstr>Em hãy hoàn thành Kết luận sau:</vt:lpstr>
      <vt:lpstr>PowerPoint Presentation</vt:lpstr>
      <vt:lpstr>Em hãy hoàn thành Kết luận sau:</vt:lpstr>
      <vt:lpstr>Qua hai ví dụ trên, em hãy nêu các cách so sánh sự nhanh chậm của các chuyển động.</vt:lpstr>
      <vt:lpstr>PowerPoint Presentation</vt:lpstr>
      <vt:lpstr>PowerPoint Presentation</vt:lpstr>
      <vt:lpstr>Chúng ta sẽ tìm câu trả lời cho vấn đề trên ở bài TỐC ĐỘ tại lớp nhé!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MAYTINH</cp:lastModifiedBy>
  <cp:revision>119</cp:revision>
  <dcterms:modified xsi:type="dcterms:W3CDTF">2022-11-24T08:56:50Z</dcterms:modified>
</cp:coreProperties>
</file>